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e89844aed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e89844ae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e89844ae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e89844ae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e89844ae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9e89844ae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e89844ae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e89844ae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e89844ae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9e89844ae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e89844ae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e89844ae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e89844ae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9e89844ae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e89844ae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e89844ae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6988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Команда 12</a:t>
            </a:r>
            <a:endParaRPr sz="49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2854075"/>
            <a:ext cx="5700000" cy="21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Студенты СПбГМТУ: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Пехтерев Владислав Витальевич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Волкова Алла Александровна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Колтунов Максим </a:t>
            </a:r>
            <a:r>
              <a:rPr lang="ru"/>
              <a:t>Александрович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Соколов Глеб Алексеевич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Гадаев Егор Михайлович</a:t>
            </a:r>
            <a:br>
              <a:rPr lang="ru"/>
            </a:b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00" y="325262"/>
            <a:ext cx="2620076" cy="26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328200"/>
            <a:ext cx="7030500" cy="3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</a:rPr>
              <a:t>1.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</a:rPr>
              <a:t>2.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</a:rPr>
              <a:t>3. 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4.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/>
              <a:t>5.</a:t>
            </a:r>
            <a:r>
              <a:rPr lang="ru" sz="1900">
                <a:solidFill>
                  <a:srgbClr val="000000"/>
                </a:solidFill>
              </a:rPr>
              <a:t>E≤20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675" y="1328200"/>
            <a:ext cx="1090000" cy="3613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675" y="1753963"/>
            <a:ext cx="926500" cy="35458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675" y="2264638"/>
            <a:ext cx="1089993" cy="307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676" y="2924176"/>
            <a:ext cx="6160983" cy="999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6800" y="-7776"/>
            <a:ext cx="3932448" cy="22119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Формулировка целевой функции</a:t>
            </a:r>
            <a:endParaRPr/>
          </a:p>
        </p:txBody>
      </p:sp>
      <p:sp>
        <p:nvSpPr>
          <p:cNvPr id="296" name="Google Shape;296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00" y="2009937"/>
            <a:ext cx="7946600" cy="6120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0" y="2752175"/>
            <a:ext cx="4595225" cy="6120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500" y="2621950"/>
            <a:ext cx="3567225" cy="23480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120000" dist="1428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Формирование матрицы QUBO</a:t>
            </a:r>
            <a:endParaRPr/>
          </a:p>
        </p:txBody>
      </p: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716175" y="1653725"/>
            <a:ext cx="7618200" cy="28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1.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00"/>
              <a:t>2.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00"/>
              <a:t>3.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00"/>
              <a:t>4.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800"/>
              <a:t>5.</a:t>
            </a:r>
            <a:endParaRPr sz="2800"/>
          </a:p>
        </p:txBody>
      </p:sp>
      <p:pic>
        <p:nvPicPr>
          <p:cNvPr id="306" name="Google Shape;3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653725"/>
            <a:ext cx="1981200" cy="6667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2320463"/>
            <a:ext cx="5124450" cy="7143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0" y="3034850"/>
            <a:ext cx="5124450" cy="56301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3788" y="3597838"/>
            <a:ext cx="5267325" cy="619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800" y="4216975"/>
            <a:ext cx="1581150" cy="685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375" y="1197975"/>
            <a:ext cx="2525550" cy="37892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360000" dist="1047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Формулировка оптимизационной задачи</a:t>
            </a:r>
            <a:endParaRPr/>
          </a:p>
        </p:txBody>
      </p:sp>
      <p:sp>
        <p:nvSpPr>
          <p:cNvPr id="317" name="Google Shape;317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74" y="2571750"/>
            <a:ext cx="2902150" cy="899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800" y="1849050"/>
            <a:ext cx="5549025" cy="31213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524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Программная реализация</a:t>
            </a:r>
            <a:endParaRPr/>
          </a:p>
        </p:txBody>
      </p:sp>
      <p:sp>
        <p:nvSpPr>
          <p:cNvPr id="325" name="Google Shape;325;p1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Основная цель данной программы – создание и управление (оптимизация) расписания занятий двух групп студентов. В данной программе предоставляется возможность:</a:t>
            </a:r>
            <a:endParaRPr sz="1700">
              <a:solidFill>
                <a:srgbClr val="000000"/>
              </a:solidFill>
            </a:endParaRPr>
          </a:p>
          <a:p>
            <a:pPr indent="-228600" lvl="0" marL="673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1. 	Создания расписания путем генерации базовых структур</a:t>
            </a:r>
            <a:endParaRPr sz="1700">
              <a:solidFill>
                <a:srgbClr val="000000"/>
              </a:solidFill>
            </a:endParaRPr>
          </a:p>
          <a:p>
            <a:pPr indent="-228600" lvl="0" marL="673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2. 	Отображение расписаний</a:t>
            </a:r>
            <a:endParaRPr sz="1700">
              <a:solidFill>
                <a:srgbClr val="000000"/>
              </a:solidFill>
            </a:endParaRPr>
          </a:p>
          <a:p>
            <a:pPr indent="-228600" lvl="0" marL="6731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3. 	Экспорт в текстовый файл оптимально полученных результатов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 программы</a:t>
            </a:r>
            <a:endParaRPr/>
          </a:p>
        </p:txBody>
      </p:sp>
      <p:sp>
        <p:nvSpPr>
          <p:cNvPr id="331" name="Google Shape;331;p1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25" y="2055150"/>
            <a:ext cx="4009175" cy="1668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919" y="1393300"/>
            <a:ext cx="4827081" cy="3138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модели QUBO</a:t>
            </a:r>
            <a:endParaRPr/>
          </a:p>
        </p:txBody>
      </p:sp>
      <p:sp>
        <p:nvSpPr>
          <p:cNvPr id="340" name="Google Shape;340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462" y="1287200"/>
            <a:ext cx="5937174" cy="3947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модели QUBO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400" y="2275413"/>
            <a:ext cx="6033291" cy="19708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